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95" r:id="rId3"/>
    <p:sldId id="296" r:id="rId4"/>
    <p:sldId id="256" r:id="rId5"/>
    <p:sldId id="258" r:id="rId6"/>
    <p:sldId id="259" r:id="rId7"/>
    <p:sldId id="286" r:id="rId8"/>
    <p:sldId id="287" r:id="rId9"/>
    <p:sldId id="285" r:id="rId10"/>
    <p:sldId id="260" r:id="rId11"/>
    <p:sldId id="266" r:id="rId12"/>
    <p:sldId id="257" r:id="rId13"/>
    <p:sldId id="261" r:id="rId14"/>
    <p:sldId id="262" r:id="rId15"/>
    <p:sldId id="263" r:id="rId16"/>
    <p:sldId id="264" r:id="rId17"/>
    <p:sldId id="265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5" r:id="rId26"/>
    <p:sldId id="281" r:id="rId27"/>
    <p:sldId id="282" r:id="rId28"/>
    <p:sldId id="283" r:id="rId29"/>
    <p:sldId id="284" r:id="rId30"/>
    <p:sldId id="297" r:id="rId31"/>
    <p:sldId id="292" r:id="rId32"/>
    <p:sldId id="280" r:id="rId33"/>
    <p:sldId id="288" r:id="rId34"/>
    <p:sldId id="290" r:id="rId35"/>
    <p:sldId id="289" r:id="rId36"/>
    <p:sldId id="276" r:id="rId37"/>
    <p:sldId id="277" r:id="rId38"/>
    <p:sldId id="278" r:id="rId39"/>
    <p:sldId id="279" r:id="rId40"/>
    <p:sldId id="293" r:id="rId41"/>
    <p:sldId id="294" r:id="rId42"/>
    <p:sldId id="2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>
        <p:scale>
          <a:sx n="66" d="100"/>
          <a:sy n="66" d="100"/>
        </p:scale>
        <p:origin x="-6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52657-AF2E-4A2A-B75F-A9BBCF2D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5D261D-616E-4C99-B442-7689831A3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F637E-8C26-4201-9579-44EE9211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2E3F96-5A0C-41B5-A6F5-97743696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2CEB74-FED6-4C54-996B-03740767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C8E6A-79E8-417E-BA60-3B9E77F6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CA49FC-D126-42BF-B7A5-DA9952F3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C6DA63-8406-48C3-A40A-522F8042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EE7D21-3619-4D16-9E4E-41EAA5A8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0FDBE2-8000-4014-8AD6-EF07F03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A450DD-8EAB-4C5F-BD9E-5CFBA06DA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896D48-8852-4608-AD8C-E6589BF3A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EB0C7A-6344-4A5B-891F-AEA9E584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78D48A-327C-4DC8-BE2D-045570BA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1D536B-737D-4884-BC44-7302A179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DCBD7-0C2A-4690-93D7-C08D9A6B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DA1B32-12F1-4ADB-A5B9-35E21ED1F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316882-0F2A-4A27-805F-3CF4B508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5E5F70-1AE5-4BA1-B9CB-B724404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51F721-8427-4435-91AC-C5DA074E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2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2BE27-6B41-4129-9B84-2B0E0B63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CDF5EE-3ACB-4F23-9D2B-D50BAB9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D4EBAB-AC21-4732-B86E-05CA88E8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BA1EBE-51D2-4851-812C-1595DA0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C995A3-43AB-43CF-9F7A-8C164191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1AA04-2F70-4256-9701-090C9FE2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BE1C93-D125-4E3F-8620-5E41C3899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9367DD-A0F0-4D60-ACC4-3E46575E3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CDBE63-17AD-4EB4-B56D-56EF84E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52036F-A146-40B6-9837-2BE4AE1A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FA9451-9020-44AB-A765-A776C303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047D4F-AA1C-4782-AD22-7F2798C4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4469FE-635F-4CFD-B787-45282F469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2EFF35-2586-4F57-A915-ED6D7EBE6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A4F33C1-B004-4049-893E-E694A64A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FE4674-C010-4E00-94E7-592E3DA3E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D19D48-1A98-4295-A2C9-09415C7E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3F5E24-AE11-4E74-8BDF-574088AF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8F556D-F8B9-4901-9B93-CF59C20C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DD38A-E986-4D1D-A3EF-8C8C772D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FB567C-796E-4ECE-A1E2-C362EBFB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D6FCCF-FE39-4033-A57A-570A084A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FDAACD-F8DB-4BD7-B148-E1ADAF6D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2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DCFDC4-D18D-4FCD-B70E-44B117B2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48B846-CDC5-4B48-8E3F-F0BA6553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94236-BDC8-4C17-9514-D5EE0C11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74477-2A0E-4662-958F-0CECE7E6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64D46-2F72-4335-A757-B5A5D289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DB230F-13AA-4A89-B08E-87A8B448D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4DF09B-13DE-496C-8E3A-54D67B8D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8D1C5-A064-4746-9412-C5D9DE2E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5BBBD3-C724-4FC0-AC78-3F3D6F63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3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CC69C-1562-4374-ACC0-538EDC1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1569A1-0EF6-4A69-A4E8-5DE958A04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3ED027-CA48-4D59-900E-AB1308BEB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EC490F-32DB-46B6-AA0D-3ED24349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239E43-B90F-41B7-AEB0-08C76F950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22A935-2D26-4D67-BE39-4BF15BF9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8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B4DB79-3FA1-484D-884F-0E5DBDBF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A391E5-D874-4127-B2E5-14BFD490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7BEDEF-F328-4331-9748-9B8C64A8B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9472-0AB8-4C33-98EC-D4F28ED168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298845-5FEA-4E23-B879-90956C9C9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B2FC3A-BBC5-4BF6-BF2D-EC2F2A811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BDCEA-6395-4760-86A3-A470FC803A8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8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455E731-678F-4A3E-8B47-2B97022C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75"/>
            <a:ext cx="12192000" cy="67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50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83A5CF0-2D9B-49BB-A08F-66C7685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71" y="265389"/>
            <a:ext cx="4494029" cy="21309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0D34DAF-697D-4E56-89B0-75C9A88E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00" y="265389"/>
            <a:ext cx="3340289" cy="20499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01C9219-A83F-46B5-A4A7-8686556E4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82" y="2881640"/>
            <a:ext cx="117443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742FCFA-3942-4ABE-BCF4-48EEE721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04" y="690891"/>
            <a:ext cx="9393663" cy="47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DC4536F-D6CE-4C1C-BF2B-8FDEEF09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9" y="929180"/>
            <a:ext cx="6699515" cy="40106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8433E77-9588-4E6F-927A-B1326174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41" y="1010717"/>
            <a:ext cx="5513080" cy="38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F542209-9516-4350-A7EA-4CE43652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04" y="115614"/>
            <a:ext cx="6934200" cy="762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5A8C05B-174E-49CA-A52B-9129C2DC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230" y="1049557"/>
            <a:ext cx="7219540" cy="186211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CC8E165-0AEF-4E73-AB3B-669DB779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8" y="3165903"/>
            <a:ext cx="7515224" cy="33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52667AD-EDAD-4075-B1A8-C5BFE21F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3" y="255203"/>
            <a:ext cx="6989543" cy="32711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FCE9D70-C71F-44BB-B5AF-E9F868C5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70" y="3155402"/>
            <a:ext cx="6989543" cy="35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98BAC42-0B30-4D17-95A1-159248FE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381109"/>
            <a:ext cx="7676822" cy="41286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EEB2DF-B973-4180-B37A-27F614082AC7}"/>
              </a:ext>
            </a:extLst>
          </p:cNvPr>
          <p:cNvSpPr/>
          <p:nvPr/>
        </p:nvSpPr>
        <p:spPr>
          <a:xfrm>
            <a:off x="147145" y="2480441"/>
            <a:ext cx="4246179" cy="228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93B12102-C9CC-4834-A6AC-9C53FBF0D5F9}"/>
              </a:ext>
            </a:extLst>
          </p:cNvPr>
          <p:cNvSpPr/>
          <p:nvPr/>
        </p:nvSpPr>
        <p:spPr>
          <a:xfrm>
            <a:off x="1849821" y="4635062"/>
            <a:ext cx="725213" cy="7777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931DBD-4BE7-4CD6-911C-86CD3A9E5C5D}"/>
              </a:ext>
            </a:extLst>
          </p:cNvPr>
          <p:cNvSpPr txBox="1"/>
          <p:nvPr/>
        </p:nvSpPr>
        <p:spPr>
          <a:xfrm>
            <a:off x="1364502" y="5644055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INTEGRITY</a:t>
            </a:r>
          </a:p>
        </p:txBody>
      </p:sp>
    </p:spTree>
    <p:extLst>
      <p:ext uri="{BB962C8B-B14F-4D97-AF65-F5344CB8AC3E}">
        <p14:creationId xmlns:p14="http://schemas.microsoft.com/office/powerpoint/2010/main" val="175638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A7ED7CF-8281-40C7-8305-A076F21A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0" y="432731"/>
            <a:ext cx="4381008" cy="252004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7829ADB-3307-4DE4-905A-F274359E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69" y="432730"/>
            <a:ext cx="4750984" cy="25200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73697C6-F5F0-4ACB-8DF8-32914C4A6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62" y="3094737"/>
            <a:ext cx="6553476" cy="35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1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251EC1-7C79-4D4C-A2CA-FB2C449F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87278"/>
            <a:ext cx="9172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E505216-898A-428C-BFCC-9DEB9F4C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352097"/>
            <a:ext cx="91916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2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D9E072B-6FBD-4593-BE7D-17A4F2EB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081087"/>
            <a:ext cx="9201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7C4DF1D-DE5C-48C4-8265-A2F8CF51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/>
          <a:stretch/>
        </p:blipFill>
        <p:spPr>
          <a:xfrm>
            <a:off x="-493986" y="622099"/>
            <a:ext cx="6966875" cy="466460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768F522-B6EC-4489-8A9A-19ED010F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53" y="548526"/>
            <a:ext cx="6653047" cy="538841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C284FD6-7E71-4529-97B1-1C7C3D343BC6}"/>
              </a:ext>
            </a:extLst>
          </p:cNvPr>
          <p:cNvCxnSpPr/>
          <p:nvPr/>
        </p:nvCxnSpPr>
        <p:spPr>
          <a:xfrm>
            <a:off x="5538953" y="304800"/>
            <a:ext cx="0" cy="593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1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8FCE2B-170E-4BEA-866E-074608B8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19" y="157655"/>
            <a:ext cx="6575375" cy="30690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24FC89-04D8-46F4-A5CE-EA6DB59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324225"/>
            <a:ext cx="10096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74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7627B77-A3F2-4E47-B34A-41A3E8E7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1557"/>
            <a:ext cx="99060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1866C9-8849-4D20-B010-EF78033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30924"/>
            <a:ext cx="10191750" cy="4419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4592D29-0ACC-428F-B753-3BE0BA82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7" y="4283738"/>
            <a:ext cx="4891087" cy="2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ACD8E10-E3D3-4CCF-A806-DF50D0D3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35861"/>
            <a:ext cx="10172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19C7855-1B21-4AC5-BDD8-131F4428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3" y="34543"/>
            <a:ext cx="4954205" cy="37623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A02EBED-C3CC-4BF3-8137-77BECE05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t="-773" r="8686" b="8942"/>
          <a:stretch/>
        </p:blipFill>
        <p:spPr>
          <a:xfrm>
            <a:off x="5879940" y="444843"/>
            <a:ext cx="6034510" cy="26340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3CAFF5-408F-47F7-8701-A4AA1DFA6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93" y="3972495"/>
            <a:ext cx="6991350" cy="2438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DB35FD-DFF6-4FCA-8ABE-0ECD8460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70" y="3429000"/>
            <a:ext cx="1291480" cy="352539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A731C29-F4B8-41B1-9022-DE0F99296637}"/>
              </a:ext>
            </a:extLst>
          </p:cNvPr>
          <p:cNvCxnSpPr/>
          <p:nvPr/>
        </p:nvCxnSpPr>
        <p:spPr>
          <a:xfrm flipH="1">
            <a:off x="1625610" y="5810491"/>
            <a:ext cx="2506552" cy="60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48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FCA0A59-29EA-4170-92FE-2E079248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0" y="617798"/>
            <a:ext cx="10176376" cy="53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7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BB458AF-5D3D-49F8-AFCF-76FF9338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513080"/>
            <a:ext cx="9258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4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B5453F2-D76D-4D77-ADD4-F59710B6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231457"/>
            <a:ext cx="6817042" cy="3905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51561B9-4C0D-4994-8615-1711C5BF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4255778"/>
            <a:ext cx="6029483" cy="25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225F158-30B1-4A3B-99A0-7591B63D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96" y="658177"/>
            <a:ext cx="9330607" cy="51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C0AEA2-472C-42F8-A3EE-CA057A79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" y="702944"/>
            <a:ext cx="10277475" cy="4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5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CFA17C0-F714-42C3-97B8-C00271B8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41" y="231226"/>
            <a:ext cx="4311247" cy="639554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E02EBD2-89F9-4682-B326-07ABA278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1" y="367861"/>
            <a:ext cx="4257880" cy="61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2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3BF9F1-3164-42B8-9DF2-3BA6A6EA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57" y="300087"/>
            <a:ext cx="8276486" cy="5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3F9942E-B865-4FCB-872B-8F7B5E69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62" y="192324"/>
            <a:ext cx="6797894" cy="31677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0FA410B-79C4-46DD-A885-7DF5CCC5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56" y="3360108"/>
            <a:ext cx="6098706" cy="34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2E6A703-0869-4702-90EA-69CCE841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1006950"/>
            <a:ext cx="5010055" cy="384841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DCE0E0-6A38-47AD-AAFB-354ED1B1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4443"/>
            <a:ext cx="58388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7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C4FBB3F-0A68-4893-8922-0F2F805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19" y="1051034"/>
            <a:ext cx="8068392" cy="4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2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B677506-883E-44B0-B3CB-F6EE0704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7" y="669278"/>
            <a:ext cx="5762625" cy="451485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EDC38D5-F71F-4F30-993F-CE07453B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0" y="1464073"/>
            <a:ext cx="6091057" cy="29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B130D0-B233-4F02-A539-321D29595E31}"/>
              </a:ext>
            </a:extLst>
          </p:cNvPr>
          <p:cNvSpPr txBox="1"/>
          <p:nvPr/>
        </p:nvSpPr>
        <p:spPr>
          <a:xfrm>
            <a:off x="641131" y="483476"/>
            <a:ext cx="10731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key difference between a NoSQL and SQL is that a SQL database is considered a relational database. </a:t>
            </a:r>
            <a:r>
              <a:rPr lang="en-US" b="1" dirty="0"/>
              <a:t>A relational database stores data in tables, which are organized into columns.</a:t>
            </a:r>
            <a:r>
              <a:rPr lang="en-US" dirty="0"/>
              <a:t> Each column stores one datatype (integer, real number, string, date etc.) and each row represents an instance of the table. Non-relational databases do not store data in tables- instead there are multiple ways to store data in NoSQL databases (Key-value, Document-based, Column-based).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45552C-C294-4343-AA26-2FAD9F03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38" y="2675475"/>
            <a:ext cx="6214734" cy="3699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26F73C-3674-4596-B3B4-182CA7D95C52}"/>
              </a:ext>
            </a:extLst>
          </p:cNvPr>
          <p:cNvSpPr txBox="1"/>
          <p:nvPr/>
        </p:nvSpPr>
        <p:spPr>
          <a:xfrm>
            <a:off x="2984938" y="217564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Types of Non-relational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1422615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605217F-8F7D-4D4E-A82F-5B54A4C0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33375"/>
            <a:ext cx="110775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5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D95CADD-54D9-44D5-BE50-3D2A956C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85762"/>
            <a:ext cx="112204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927B60E-1632-45FB-A2FD-4D3F7973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661987"/>
            <a:ext cx="107918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82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77308AC-DD30-4835-9E02-04152B90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52500"/>
            <a:ext cx="11820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4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7764894-3D70-4313-BC04-8714342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514350"/>
            <a:ext cx="110013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4A181E4-B061-4222-B587-9983FFA6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37" y="3204842"/>
            <a:ext cx="4205451" cy="320811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264009B-60E5-4698-9A97-787293AC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750" y="320742"/>
            <a:ext cx="7555296" cy="26073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4DFD72-E739-41C8-8D59-614B9D42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6" y="0"/>
            <a:ext cx="2020286" cy="40405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ED0495-8DA7-4A80-80C7-ED7CE99A7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53" y="4910137"/>
            <a:ext cx="3028950" cy="695325"/>
          </a:xfrm>
          <a:prstGeom prst="rect">
            <a:avLst/>
          </a:prstGeom>
        </p:spPr>
      </p:pic>
      <p:sp>
        <p:nvSpPr>
          <p:cNvPr id="6" name="Freccia in giù 5">
            <a:extLst>
              <a:ext uri="{FF2B5EF4-FFF2-40B4-BE49-F238E27FC236}">
                <a16:creationId xmlns:a16="http://schemas.microsoft.com/office/drawing/2014/main" id="{9FAF706A-109A-401C-9C4C-AB87E892998B}"/>
              </a:ext>
            </a:extLst>
          </p:cNvPr>
          <p:cNvSpPr/>
          <p:nvPr/>
        </p:nvSpPr>
        <p:spPr>
          <a:xfrm>
            <a:off x="1354110" y="4040572"/>
            <a:ext cx="253398" cy="5314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71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E61B680-DA61-4C91-A144-D8F76AFC2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0" y="806998"/>
            <a:ext cx="6400760" cy="360307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7174B13-0F53-4312-B406-D22A35CB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73" y="806998"/>
            <a:ext cx="5000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5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E6B4FE-CDED-48AA-BF3B-BB954FFD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5" y="451945"/>
            <a:ext cx="9395311" cy="55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17D63DF-EBAE-47AC-BA10-C8EF78E9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7" y="114897"/>
            <a:ext cx="8412054" cy="38251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76A7A7-639A-4872-A284-1021EA22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12" y="4045004"/>
            <a:ext cx="6873843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3DDF33F-2081-4E71-86B7-9F5BC229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46" y="1302773"/>
            <a:ext cx="9407908" cy="51954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03864A-104D-45A4-92BD-371694B66CFE}"/>
              </a:ext>
            </a:extLst>
          </p:cNvPr>
          <p:cNvSpPr txBox="1"/>
          <p:nvPr/>
        </p:nvSpPr>
        <p:spPr>
          <a:xfrm>
            <a:off x="4540469" y="194777"/>
            <a:ext cx="2417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11295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E33BB43-735F-4DCA-8FCC-B12BF883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91" y="76529"/>
            <a:ext cx="8708805" cy="388343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0932D8F-D85B-4FCB-91CA-6C0BD58C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39" y="4050763"/>
            <a:ext cx="7750722" cy="27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520E778-3775-4C9E-AB89-4C681C69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03" y="336331"/>
            <a:ext cx="7101194" cy="30926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AE9676-7AFC-4FE5-B028-0B9362C8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1"/>
          <a:stretch/>
        </p:blipFill>
        <p:spPr>
          <a:xfrm>
            <a:off x="2545403" y="3649717"/>
            <a:ext cx="7101194" cy="29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7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FC72E45-B2B6-4936-ADFC-2BE83B58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86" y="382149"/>
            <a:ext cx="9628227" cy="58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5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92</Words>
  <Application>Microsoft Office PowerPoint</Application>
  <PresentationFormat>Widescreen</PresentationFormat>
  <Paragraphs>4</Paragraphs>
  <Slides>42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</dc:creator>
  <cp:lastModifiedBy>Daniele</cp:lastModifiedBy>
  <cp:revision>25</cp:revision>
  <dcterms:created xsi:type="dcterms:W3CDTF">2020-04-27T04:28:42Z</dcterms:created>
  <dcterms:modified xsi:type="dcterms:W3CDTF">2020-04-27T14:54:40Z</dcterms:modified>
</cp:coreProperties>
</file>